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3" roundtripDataSignature="AMtx7mjFq7Yc+a8NQCU+ZxMXi5K5Mj9A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customschemas.google.com/relationships/presentationmetadata" Target="meta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4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4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" name="Google Shape;26;p40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40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4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0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40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40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4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0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40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0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4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9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9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4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0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9" name="Google Shape;99;p50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5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5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50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50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1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51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5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5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52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4" name="Google Shape;114;p52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5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" name="Google Shape;118;p5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5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3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53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3" name="Google Shape;123;p53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5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5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5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54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0" name="Google Shape;130;p5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5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5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5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55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6" name="Google Shape;136;p5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5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5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4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2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2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4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3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4" name="Google Shape;54;p43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5" name="Google Shape;55;p4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4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1" name="Google Shape;61;p44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2" name="Google Shape;62;p44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3" name="Google Shape;63;p44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4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7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7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9" name="Google Shape;79;p47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0" name="Google Shape;80;p4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8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8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6" name="Google Shape;86;p48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7" name="Google Shape;87;p4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39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3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39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39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39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39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39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39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39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3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9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3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39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3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3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3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linkedin.com/in/cyph70t" TargetMode="External"/><Relationship Id="rId4" Type="http://schemas.openxmlformats.org/officeDocument/2006/relationships/hyperlink" Target="https://github.com/cyph70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/>
          <p:nvPr>
            <p:ph type="ctrTitle"/>
          </p:nvPr>
        </p:nvSpPr>
        <p:spPr>
          <a:xfrm>
            <a:off x="1507067" y="449213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400"/>
              <a:buFont typeface="Trebuchet MS"/>
              <a:buNone/>
            </a:pPr>
            <a:r>
              <a:rPr lang="en-GB">
                <a:solidFill>
                  <a:srgbClr val="0C0C0C"/>
                </a:solidFill>
              </a:rPr>
              <a:t>Nmap Basics</a:t>
            </a:r>
            <a:endParaRPr/>
          </a:p>
        </p:txBody>
      </p:sp>
      <p:pic>
        <p:nvPicPr>
          <p:cNvPr descr="A screenshot of a computer&#10;&#10;Description generated with very high confidence" id="144" name="Google Shape;14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8362" y="2697538"/>
            <a:ext cx="6380671" cy="3849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7" name="Google Shape;207;p1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" name="Google Shape;208;p1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9" name="Google Shape;209;p10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10" name="Google Shape;210;p10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11" name="Google Shape;211;p1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0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213" name="Google Shape;213;p10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214" name="Google Shape;214;p10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215" name="Google Shape;215;p1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A screenshot of a computer screen&#10;&#10;Description generated with very high confidence" id="217" name="Google Shape;217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 txBox="1"/>
          <p:nvPr>
            <p:ph type="title"/>
          </p:nvPr>
        </p:nvSpPr>
        <p:spPr>
          <a:xfrm>
            <a:off x="2603900" y="2435525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</a:pPr>
            <a:r>
              <a:rPr lang="en-GB" sz="4000"/>
              <a:t>Scanning Techniques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 txBox="1"/>
          <p:nvPr>
            <p:ph idx="1" type="body"/>
          </p:nvPr>
        </p:nvSpPr>
        <p:spPr>
          <a:xfrm>
            <a:off x="2402617" y="2793193"/>
            <a:ext cx="8596668" cy="2443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 sz="4000"/>
              <a:t>Nmap –sT 192.168.0.110 </a:t>
            </a:r>
            <a:endParaRPr/>
          </a:p>
        </p:txBody>
      </p:sp>
      <p:sp>
        <p:nvSpPr>
          <p:cNvPr id="228" name="Google Shape;228;p1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4" name="Google Shape;234;p13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5" name="Google Shape;235;p13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6" name="Google Shape;236;p13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37" name="Google Shape;237;p13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38" name="Google Shape;238;p1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240" name="Google Shape;240;p13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241" name="Google Shape;241;p13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242" name="Google Shape;242;p13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A screenshot of a computer&#10;&#10;Description generated with very high confidence" id="244" name="Google Shape;244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 sz="4000"/>
              <a:t>nmap –sF 192.168.0.110</a:t>
            </a:r>
            <a:endParaRPr/>
          </a:p>
        </p:txBody>
      </p:sp>
      <p:sp>
        <p:nvSpPr>
          <p:cNvPr id="250" name="Google Shape;250;p1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6" name="Google Shape;256;p15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7" name="Google Shape;257;p15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8" name="Google Shape;258;p15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59" name="Google Shape;259;p15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60" name="Google Shape;260;p15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262" name="Google Shape;262;p15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263" name="Google Shape;263;p15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264" name="Google Shape;264;p15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A screenshot of a computer screen&#10;&#10;Description generated with very high confidence" id="266" name="Google Shape;266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 sz="4000"/>
              <a:t>nmap –sS 192.168.0.110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1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7" name="Google Shape;277;p17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8" name="Google Shape;278;p17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9" name="Google Shape;279;p17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80" name="Google Shape;280;p17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1" name="Google Shape;281;p17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283" name="Google Shape;283;p17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284" name="Google Shape;284;p17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285" name="Google Shape;285;p1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A screenshot of a computer&#10;&#10;Description generated with very high confidence" id="287" name="Google Shape;287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 sz="4000"/>
              <a:t>nmap –sU –T5 192.168.0.110</a:t>
            </a:r>
            <a:endParaRPr/>
          </a:p>
        </p:txBody>
      </p:sp>
      <p:sp>
        <p:nvSpPr>
          <p:cNvPr id="293" name="Google Shape;293;p1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9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9" name="Google Shape;299;p1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0" name="Google Shape;300;p19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1" name="Google Shape;301;p19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02" name="Google Shape;302;p19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03" name="Google Shape;303;p19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5" name="Google Shape;305;p19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06" name="Google Shape;306;p19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07" name="Google Shape;307;p1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A screenshot of a computer screen&#10;&#10;Description generated with very high confidence" id="309" name="Google Shape;309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</a:pPr>
            <a:r>
              <a:rPr lang="en-GB" sz="4000"/>
              <a:t>About Me :</a:t>
            </a:r>
            <a:endParaRPr/>
          </a:p>
        </p:txBody>
      </p:sp>
      <p:sp>
        <p:nvSpPr>
          <p:cNvPr id="150" name="Google Shape;150;p2"/>
          <p:cNvSpPr txBox="1"/>
          <p:nvPr>
            <p:ph idx="1" type="body"/>
          </p:nvPr>
        </p:nvSpPr>
        <p:spPr>
          <a:xfrm>
            <a:off x="677334" y="1844287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lang="en-GB" sz="2400"/>
              <a:t>Manish Sharma   (Cyph70t)</a:t>
            </a:r>
            <a:endParaRPr sz="2400"/>
          </a:p>
          <a:p>
            <a:pPr indent="-220980" lvl="0" marL="342900" rtl="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lang="en-GB" sz="2400"/>
              <a:t>LinkedIn : </a:t>
            </a:r>
            <a:r>
              <a:rPr lang="en-GB" sz="2400" u="sng">
                <a:solidFill>
                  <a:schemeClr val="hlink"/>
                </a:solidFill>
                <a:hlinkClick r:id="rId3"/>
              </a:rPr>
              <a:t>https://linkedin.com/in/cyph70t</a:t>
            </a:r>
            <a:endParaRPr sz="2400"/>
          </a:p>
          <a:p>
            <a:pPr indent="-220980" lvl="0" marL="342900" rtl="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lang="en-GB" sz="2400"/>
              <a:t>Twitter: @cyph70t</a:t>
            </a:r>
            <a:endParaRPr/>
          </a:p>
          <a:p>
            <a:pPr indent="-220980" lvl="0" marL="342900" rtl="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lang="en-GB" sz="2400"/>
              <a:t>GitHub: </a:t>
            </a:r>
            <a:r>
              <a:rPr lang="en-GB" sz="2400" u="sng">
                <a:solidFill>
                  <a:schemeClr val="hlink"/>
                </a:solidFill>
                <a:hlinkClick r:id="rId4"/>
              </a:rPr>
              <a:t>https://github.com/cyph70t</a:t>
            </a:r>
            <a:endParaRPr sz="2400"/>
          </a:p>
          <a:p>
            <a:pPr indent="-220980" lvl="0" marL="342900" rtl="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lang="en-GB" sz="2400"/>
              <a:t>Discord: cyph70t@712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"/>
          <p:cNvSpPr txBox="1"/>
          <p:nvPr>
            <p:ph type="title"/>
          </p:nvPr>
        </p:nvSpPr>
        <p:spPr>
          <a:xfrm>
            <a:off x="2086315" y="2449902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Trebuchet MS"/>
              <a:buNone/>
            </a:pPr>
            <a:r>
              <a:rPr b="1" lang="en-GB">
                <a:solidFill>
                  <a:srgbClr val="0C0C0C"/>
                </a:solidFill>
              </a:rPr>
              <a:t>nmap –sV 192.168.0.110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2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0" name="Google Shape;320;p2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1" name="Google Shape;321;p2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2" name="Google Shape;322;p2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23" name="Google Shape;323;p2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4" name="Google Shape;324;p2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26" name="Google Shape;326;p2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27" name="Google Shape;327;p2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8" name="Google Shape;328;p2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A screenshot of a computer&#10;&#10;Description generated with very high confidence" id="330" name="Google Shape;330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 txBox="1"/>
          <p:nvPr>
            <p:ph type="title"/>
          </p:nvPr>
        </p:nvSpPr>
        <p:spPr>
          <a:xfrm>
            <a:off x="2416994" y="3096883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Trebuchet MS"/>
              <a:buNone/>
            </a:pPr>
            <a:r>
              <a:rPr b="1" lang="en-GB">
                <a:solidFill>
                  <a:srgbClr val="0C0C0C"/>
                </a:solidFill>
              </a:rPr>
              <a:t>nmap –O 192.168.0.110 </a:t>
            </a:r>
            <a:endParaRPr b="1">
              <a:solidFill>
                <a:srgbClr val="0C0C0C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1" name="Google Shape;341;p23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2" name="Google Shape;342;p23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3" name="Google Shape;343;p23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44" name="Google Shape;344;p23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45" name="Google Shape;345;p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47" name="Google Shape;347;p23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48" name="Google Shape;348;p23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49" name="Google Shape;349;p23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A screenshot of a computer screen&#10;&#10;Description generated with very high confidence" id="351" name="Google Shape;351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 txBox="1"/>
          <p:nvPr>
            <p:ph type="title"/>
          </p:nvPr>
        </p:nvSpPr>
        <p:spPr>
          <a:xfrm>
            <a:off x="1683749" y="2694317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Trebuchet MS"/>
              <a:buNone/>
            </a:pPr>
            <a:r>
              <a:rPr lang="en-GB">
                <a:solidFill>
                  <a:srgbClr val="0C0C0C"/>
                </a:solidFill>
              </a:rPr>
              <a:t>nmap –sV –sC –T5 192.168.0.110 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2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62" name="Google Shape;362;p25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3" name="Google Shape;363;p25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64" name="Google Shape;364;p25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65" name="Google Shape;365;p25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66" name="Google Shape;366;p25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68" name="Google Shape;368;p25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69" name="Google Shape;369;p25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70" name="Google Shape;370;p25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A screenshot of a computer screen&#10;&#10;Description generated with very high confidence" id="372" name="Google Shape;372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GB"/>
              <a:t>Nmap NSE(Nmap Script Engine)</a:t>
            </a:r>
            <a:endParaRPr/>
          </a:p>
        </p:txBody>
      </p:sp>
      <p:sp>
        <p:nvSpPr>
          <p:cNvPr id="378" name="Google Shape;378;p26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GB" sz="2000"/>
              <a:t>NSE is one of Nmap's most powerful and flexible features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GB" sz="2000"/>
              <a:t>It allows users to write (and share) simple scripts to automate a wide variety of networking tasks. 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GB" sz="2000"/>
              <a:t>Those scripts are then executed in parallel with the speed and efficiency you expect from Nmap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"/>
          <p:cNvSpPr txBox="1"/>
          <p:nvPr>
            <p:ph type="title"/>
          </p:nvPr>
        </p:nvSpPr>
        <p:spPr>
          <a:xfrm>
            <a:off x="3164617" y="2608053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Trebuchet MS"/>
              <a:buNone/>
            </a:pPr>
            <a:r>
              <a:rPr lang="en-GB">
                <a:solidFill>
                  <a:srgbClr val="0C0C0C"/>
                </a:solidFill>
              </a:rPr>
              <a:t>locate *.nse 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89" name="Google Shape;389;p28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0" name="Google Shape;390;p28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91" name="Google Shape;391;p28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92" name="Google Shape;392;p28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93" name="Google Shape;393;p28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95" name="Google Shape;395;p28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96" name="Google Shape;396;p28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97" name="Google Shape;397;p28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A screenshot of a computer screen&#10;&#10;Description generated with very high confidence" id="399" name="Google Shape;39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29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05" name="Google Shape;405;p2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6" name="Google Shape;406;p29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07" name="Google Shape;407;p29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408" name="Google Shape;408;p29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409" name="Google Shape;409;p29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411" name="Google Shape;411;p29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412" name="Google Shape;412;p29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413" name="Google Shape;413;p2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A screenshot of a computer&#10;&#10;Description generated with very high confidence" id="415" name="Google Shape;415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</a:pPr>
            <a:r>
              <a:rPr lang="en-GB" sz="4000"/>
              <a:t>Today's Agenda</a:t>
            </a:r>
            <a:endParaRPr/>
          </a:p>
        </p:txBody>
      </p:sp>
      <p:sp>
        <p:nvSpPr>
          <p:cNvPr id="156" name="Google Shape;156;p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AutoNum type="arabicPeriod"/>
            </a:pPr>
            <a:r>
              <a:rPr lang="en-GB" sz="2400"/>
              <a:t>Features</a:t>
            </a:r>
            <a:endParaRPr/>
          </a:p>
          <a:p>
            <a:pPr indent="-220980" lvl="0" marL="34290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AutoNum type="arabicPeriod"/>
            </a:pPr>
            <a:r>
              <a:rPr lang="en-GB" sz="2400"/>
              <a:t>How It Works</a:t>
            </a:r>
            <a:endParaRPr/>
          </a:p>
          <a:p>
            <a:pPr indent="-220980" lvl="0" marL="34290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AutoNum type="arabicPeriod"/>
            </a:pPr>
            <a:r>
              <a:rPr lang="en-GB" sz="2400"/>
              <a:t>Scanning Techniques</a:t>
            </a:r>
            <a:endParaRPr/>
          </a:p>
          <a:p>
            <a:pPr indent="-220980" lvl="0" marL="34290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AutoNum type="arabicPeriod"/>
            </a:pPr>
            <a:r>
              <a:rPr lang="en-GB" sz="2400"/>
              <a:t>Demo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0"/>
          <p:cNvSpPr txBox="1"/>
          <p:nvPr>
            <p:ph type="title"/>
          </p:nvPr>
        </p:nvSpPr>
        <p:spPr>
          <a:xfrm>
            <a:off x="2071938" y="2291751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</a:pPr>
            <a:r>
              <a:rPr lang="en-GB" sz="4000"/>
              <a:t>Bruteforce with Nmap ?</a:t>
            </a:r>
            <a:br>
              <a:rPr lang="en-GB" sz="4000"/>
            </a:br>
            <a:endParaRPr sz="4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26" name="Google Shape;426;p3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7" name="Google Shape;427;p3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28" name="Google Shape;428;p3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429" name="Google Shape;429;p3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430" name="Google Shape;430;p3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432" name="Google Shape;432;p3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433" name="Google Shape;433;p3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434" name="Google Shape;434;p3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A screenshot of a computer screen&#10;&#10;Description generated with very high confidence" id="436" name="Google Shape;436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/>
          <p:nvPr>
            <p:ph type="title"/>
          </p:nvPr>
        </p:nvSpPr>
        <p:spPr>
          <a:xfrm>
            <a:off x="1453711" y="2953109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GB"/>
              <a:t>Vulnerability Scanning With Nmap !!!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3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7" name="Google Shape;447;p33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8" name="Google Shape;448;p33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49" name="Google Shape;449;p33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450" name="Google Shape;450;p33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451" name="Google Shape;451;p3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453" name="Google Shape;453;p33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454" name="Google Shape;454;p33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455" name="Google Shape;455;p33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A screenshot of a computer&#10;&#10;Description generated with very high confidence" id="457" name="Google Shape;457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4"/>
          <p:cNvSpPr txBox="1"/>
          <p:nvPr>
            <p:ph type="title"/>
          </p:nvPr>
        </p:nvSpPr>
        <p:spPr>
          <a:xfrm>
            <a:off x="1841900" y="2564921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GB"/>
              <a:t>NSE for http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3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68" name="Google Shape;468;p35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9" name="Google Shape;469;p35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70" name="Google Shape;470;p35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471" name="Google Shape;471;p35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472" name="Google Shape;472;p35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474" name="Google Shape;474;p35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475" name="Google Shape;475;p35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476" name="Google Shape;476;p35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A screenshot of a computer screen&#10;&#10;Description generated with very high confidence" id="478" name="Google Shape;478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3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84" name="Google Shape;484;p36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5" name="Google Shape;485;p36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6" name="Google Shape;486;p36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487" name="Google Shape;487;p36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488" name="Google Shape;488;p3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490" name="Google Shape;490;p36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491" name="Google Shape;491;p36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492" name="Google Shape;492;p3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A screenshot of a computer screen&#10;&#10;Description generated with very high confidence" id="494" name="Google Shape;494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7"/>
          <p:cNvSpPr txBox="1"/>
          <p:nvPr>
            <p:ph type="title"/>
          </p:nvPr>
        </p:nvSpPr>
        <p:spPr>
          <a:xfrm>
            <a:off x="1928164" y="2766204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Trebuchet MS"/>
              <a:buNone/>
            </a:pPr>
            <a:r>
              <a:rPr lang="en-GB">
                <a:solidFill>
                  <a:srgbClr val="0C0C0C"/>
                </a:solidFill>
              </a:rPr>
              <a:t>Let's Go with Few Demo !!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rebuchet MS"/>
              <a:buNone/>
            </a:pPr>
            <a:r>
              <a:rPr lang="en-GB" sz="4000">
                <a:solidFill>
                  <a:srgbClr val="0C0C0C"/>
                </a:solidFill>
              </a:rPr>
              <a:t>Thankyou</a:t>
            </a:r>
            <a:endParaRPr>
              <a:solidFill>
                <a:srgbClr val="0C0C0C"/>
              </a:solidFill>
            </a:endParaRPr>
          </a:p>
        </p:txBody>
      </p:sp>
      <p:sp>
        <p:nvSpPr>
          <p:cNvPr id="505" name="Google Shape;505;p38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0020" lvl="0" marL="342900" rtl="0" algn="ctr"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 b="1" sz="3600">
              <a:solidFill>
                <a:srgbClr val="0C0C0C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rPr b="1" lang="en-GB" sz="3600">
                <a:solidFill>
                  <a:srgbClr val="0C0C0C"/>
                </a:solidFill>
              </a:rPr>
              <a:t>Any Questions 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</a:pPr>
            <a:r>
              <a:rPr lang="en-GB" sz="4000"/>
              <a:t>Before we proceed...</a:t>
            </a:r>
            <a:endParaRPr/>
          </a:p>
        </p:txBody>
      </p:sp>
      <p:sp>
        <p:nvSpPr>
          <p:cNvPr id="162" name="Google Shape;162;p4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4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en-GB" sz="4000"/>
              <a:t>Do You Think 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en-GB" sz="4000"/>
              <a:t>Nmap is just a port Scanner 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</a:pPr>
            <a:r>
              <a:rPr lang="en-GB" sz="4000"/>
              <a:t>Features</a:t>
            </a:r>
            <a:endParaRPr/>
          </a:p>
        </p:txBody>
      </p:sp>
      <p:sp>
        <p:nvSpPr>
          <p:cNvPr id="168" name="Google Shape;168;p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1" lang="en-GB" sz="2000"/>
              <a:t>Nmap was first published in September 1997</a:t>
            </a:r>
            <a:endParaRPr sz="20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GB" sz="2000"/>
              <a:t>Included operating system fingerprinting </a:t>
            </a:r>
            <a:endParaRPr sz="20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GB" sz="2000"/>
              <a:t>Service fingerprinting</a:t>
            </a:r>
            <a:endParaRPr sz="20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GB" sz="2000"/>
              <a:t>Code rewrites (C to C++)</a:t>
            </a:r>
            <a:endParaRPr sz="20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GB" sz="2000"/>
              <a:t>Additional scan types,</a:t>
            </a:r>
            <a:endParaRPr sz="20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GB" sz="2000"/>
              <a:t>Protocol support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GB" sz="2000"/>
              <a:t>New programs that complement Nmap's core features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</a:pPr>
            <a:r>
              <a:rPr lang="en-GB" sz="4000"/>
              <a:t>How Nmap Works</a:t>
            </a:r>
            <a:endParaRPr/>
          </a:p>
        </p:txBody>
      </p:sp>
      <p:sp>
        <p:nvSpPr>
          <p:cNvPr id="174" name="Google Shape;174;p6"/>
          <p:cNvSpPr txBox="1"/>
          <p:nvPr>
            <p:ph idx="1" type="body"/>
          </p:nvPr>
        </p:nvSpPr>
        <p:spPr>
          <a:xfrm>
            <a:off x="677334" y="1858665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2000"/>
              <a:t>Sends TCP and UDP packets to the target machine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2000"/>
              <a:t>Examines the response by comparing the result with the database</a:t>
            </a:r>
            <a:endParaRPr sz="20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2000"/>
              <a:t>OS detection involves the process of finding open ports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2000"/>
              <a:t>Ping scan uses ICMP packets to check live machines within the network</a:t>
            </a:r>
            <a:endParaRPr sz="20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2000"/>
              <a:t>Nmap is not limited to merely gathering information and enumeration</a:t>
            </a:r>
            <a:endParaRPr sz="20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 sz="4000"/>
              <a:t>What you do when you need help ?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GB"/>
              <a:t>Nmap Help !!!</a:t>
            </a:r>
            <a:endParaRPr/>
          </a:p>
        </p:txBody>
      </p:sp>
      <p:sp>
        <p:nvSpPr>
          <p:cNvPr id="185" name="Google Shape;185;p8"/>
          <p:cNvSpPr txBox="1"/>
          <p:nvPr/>
        </p:nvSpPr>
        <p:spPr>
          <a:xfrm>
            <a:off x="3042250" y="2869721"/>
            <a:ext cx="570493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nmap  –h / --help 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9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1" name="Google Shape;191;p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" name="Google Shape;192;p9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3" name="Google Shape;193;p9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94" name="Google Shape;194;p9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95" name="Google Shape;195;p9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97" name="Google Shape;197;p9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98" name="Google Shape;198;p9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9" name="Google Shape;199;p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A screenshot of a computer&#10;&#10;Description generated with very high confidence" id="201" name="Google Shape;201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2019-12-31T15:08:56Z</dcterms:created>
</cp:coreProperties>
</file>